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FFF0-BB02-4273-AF94-6E5F02513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93755-9716-4A81-BA92-FE60A24A8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F979-07C5-4576-A178-15924BFD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C2C9-0E86-4DE8-AAD6-AAC8DDF7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D005B-E97A-490E-95B8-CDA90631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67D7-8C4C-4D47-B140-AED9565D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4292D-C2D1-40C5-A101-DB6E5A174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73883-D3F5-47DA-83FD-4ABC35B9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C012-84B5-4C48-8AB3-DF74B3A5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0049-A5BF-41C2-9160-4DF80AEE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147B6C-ABE9-4372-979F-D3EE7F77E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E03D0-EAD8-4241-96EF-174A0965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10DD-2A7D-4191-98D6-0255C49D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442F-A0CB-4E39-80CD-A2BE8A08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90800-83F3-457C-8793-E4819936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6F30-3AE9-4EB8-96A2-6EA25AAE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33EF-4102-41E8-B352-193125A5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E7D8-9899-4BC9-9C85-2E6054A2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71B3-FD0E-447F-AAC1-44411147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BCEDF-E22D-43DA-9091-6C2326BD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E0F0-0D0B-4779-8944-401E8D79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B13E-B346-4DEC-870B-73C7791D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AA0B1-0CD0-46C7-8A33-0421C2D9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32991-BDCD-47C1-A0C6-3C1FFD0F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BA83-D80D-43C3-B17B-95B1CA13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D7D4-DCAF-4428-95A3-B2A4C17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D9FF7-8A36-445C-9485-83FAA18C0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D7D2A-C1FE-4D02-BC9C-D044E5D5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D3A99-ED21-4067-9469-45EECC21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72659-25D9-4A9B-983C-53844F95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967BF-74E2-4F8E-8F2B-14C02576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4E16-E2F6-48EF-A0BA-1649C780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7DDE-E7D3-431A-AB2C-6E168AB35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50574-6F9F-4198-B631-9484F6155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6374-00AB-46AB-81FA-7079B076F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56C73-BE38-4300-A0D4-3A83661C7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7D2EC-476E-45D4-BF93-AE7F01FF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BF8A9-3C1E-4D78-A8DE-94282398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EE6E9-B0E1-4E86-B392-1EC6337A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560B-A044-4AB1-9A40-3ADB53A2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7285C-417C-4244-A253-C9750A91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9B38D-A36A-4970-B377-161B53AB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45E82-66E8-4E7C-8B1D-2C9E8A19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F40A5-6518-4EEB-B8C9-32993BC2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A51EA-080A-4197-9BE1-C29660F6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688E6-FE2B-4BB2-8621-A781850F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A865-EA9C-4C1A-9AEC-031717F4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3131-4F95-4084-B6AE-8ED91077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E0A43-38F1-4C07-9679-08ED5B1E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79104-A5D1-45B8-8564-EEB1ACC0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8D1E1-4752-4104-85F2-DE0CE5CA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54D47-D7A8-450E-859D-924359DC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3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47B7-6CF7-4D3F-92FD-03E76506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0B0E1-BE88-494B-8DEE-90AA9E9B9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75379-4153-4424-88D7-EFE371141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E523-EE83-40C8-A72C-BB04E8E3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FF27C-9641-42DB-A2F7-23DB6F29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05760-F5A4-457E-9F82-5B63F1DA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37A15-5147-4A94-8A24-12B4DA55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AB91C-175B-4F00-9C76-EFF8C31F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7C54-F30C-4B7A-8B7D-9DE1F444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773F-19C2-46C0-B967-5C6C21963A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977DE-0F53-4B41-90FB-06E96FF8E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83F0F-5816-4A20-BAB4-EDF1106C2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F7CB-BEAB-4F77-B475-C2325D5FF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8574-9367-45EB-A9DA-EEE9ED6D6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solidFill>
                  <a:schemeClr val="bg1"/>
                </a:solidFill>
              </a:rPr>
              <a:t>TEN DE TAI</a:t>
            </a:r>
          </a:p>
        </p:txBody>
      </p:sp>
    </p:spTree>
    <p:extLst>
      <p:ext uri="{BB962C8B-B14F-4D97-AF65-F5344CB8AC3E}">
        <p14:creationId xmlns:p14="http://schemas.microsoft.com/office/powerpoint/2010/main" val="53074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75DCD05-04F6-485A-95E3-2A2838961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1253331"/>
            <a:ext cx="11774904" cy="46180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7F7132-7E10-407F-9A01-B601F5F7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176463"/>
            <a:ext cx="11774905" cy="62564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Noi</a:t>
            </a:r>
            <a:r>
              <a:rPr lang="en-US" dirty="0">
                <a:solidFill>
                  <a:schemeClr val="bg1"/>
                </a:solidFill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145742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3BB8F9-D5FC-4745-BCAF-F6646D8E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176463"/>
            <a:ext cx="11774905" cy="62564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Noi</a:t>
            </a:r>
            <a:r>
              <a:rPr lang="en-US" dirty="0">
                <a:solidFill>
                  <a:schemeClr val="bg1"/>
                </a:solidFill>
              </a:rPr>
              <a:t> dung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EE5944-99C2-47BE-AE5B-2A38D420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1253331"/>
            <a:ext cx="11774904" cy="46180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BC31AE-901F-4A10-A590-283F69E59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673" y="352926"/>
            <a:ext cx="6978315" cy="61762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4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66F7976CF3A469709C952862BC190" ma:contentTypeVersion="7" ma:contentTypeDescription="Create a new document." ma:contentTypeScope="" ma:versionID="e35859fb8558251ffba8770e87a80735">
  <xsd:schema xmlns:xsd="http://www.w3.org/2001/XMLSchema" xmlns:xs="http://www.w3.org/2001/XMLSchema" xmlns:p="http://schemas.microsoft.com/office/2006/metadata/properties" xmlns:ns2="683b271a-453e-48ab-bdb0-4c3c8a78c568" xmlns:ns3="01505051-c72b-4591-b0c9-23a823999b88" targetNamespace="http://schemas.microsoft.com/office/2006/metadata/properties" ma:root="true" ma:fieldsID="b5bd3af9f6b13221d90a57b317f8051c" ns2:_="" ns3:_="">
    <xsd:import namespace="683b271a-453e-48ab-bdb0-4c3c8a78c568"/>
    <xsd:import namespace="01505051-c72b-4591-b0c9-23a823999b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b271a-453e-48ab-bdb0-4c3c8a78c5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05051-c72b-4591-b0c9-23a823999b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595349-0d9d-4127-917c-8cc1aec1003c}" ma:internalName="TaxCatchAll" ma:showField="CatchAllData" ma:web="01505051-c72b-4591-b0c9-23a823999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3b271a-453e-48ab-bdb0-4c3c8a78c568">
      <Terms xmlns="http://schemas.microsoft.com/office/infopath/2007/PartnerControls"/>
    </lcf76f155ced4ddcb4097134ff3c332f>
    <TaxCatchAll xmlns="01505051-c72b-4591-b0c9-23a823999b88" xsi:nil="true"/>
  </documentManagement>
</p:properties>
</file>

<file path=customXml/itemProps1.xml><?xml version="1.0" encoding="utf-8"?>
<ds:datastoreItem xmlns:ds="http://schemas.openxmlformats.org/officeDocument/2006/customXml" ds:itemID="{5F17D49E-0D5A-46F8-AF9C-3F031B885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16277E-0B47-4754-96D7-62D1E219A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b271a-453e-48ab-bdb0-4c3c8a78c568"/>
    <ds:schemaRef ds:uri="01505051-c72b-4591-b0c9-23a823999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1240BF-65DA-4DB1-BD1F-D9C43C6B8F12}">
  <ds:schemaRefs>
    <ds:schemaRef ds:uri="http://schemas.microsoft.com/office/2006/metadata/properties"/>
    <ds:schemaRef ds:uri="http://schemas.microsoft.com/office/infopath/2007/PartnerControls"/>
    <ds:schemaRef ds:uri="683b271a-453e-48ab-bdb0-4c3c8a78c568"/>
    <ds:schemaRef ds:uri="01505051-c72b-4591-b0c9-23a823999b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Noi dung</vt:lpstr>
      <vt:lpstr>Noi dung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 VIKINGS</dc:creator>
  <cp:lastModifiedBy>NET VIKINGS</cp:lastModifiedBy>
  <cp:revision>2</cp:revision>
  <dcterms:created xsi:type="dcterms:W3CDTF">2026-03-15T13:40:29Z</dcterms:created>
  <dcterms:modified xsi:type="dcterms:W3CDTF">2026-03-25T04:04:08Z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0x01010035566F7976CF3A469709C952862BC190</vt:lpwstr>
  </property>
</Properties>
</file>